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embeddedFontLst>
    <p:embeddedFont>
      <p:font typeface="Arial Black"/>
      <p:regular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1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4" roundtripDataSignature="AMtx7miyfsJXzsKVR9YoL7PySNo0gHpn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rialBlack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48013eb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d48013eba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2" name="Google Shape;1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8"/>
          <p:cNvSpPr txBox="1"/>
          <p:nvPr>
            <p:ph type="ctrTitle"/>
          </p:nvPr>
        </p:nvSpPr>
        <p:spPr>
          <a:xfrm>
            <a:off x="3962400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8"/>
          <p:cNvSpPr txBox="1"/>
          <p:nvPr>
            <p:ph idx="1" type="subTitle"/>
          </p:nvPr>
        </p:nvSpPr>
        <p:spPr>
          <a:xfrm>
            <a:off x="3962400" y="4385734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A9C7D4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A9C7D4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A9C7D4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A9C7D4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A9C7D4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A9C7D4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A9C7D4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rgbClr val="A9C7D4"/>
                </a:solidFill>
              </a:defRPr>
            </a:lvl9pPr>
          </a:lstStyle>
          <a:p/>
        </p:txBody>
      </p:sp>
      <p:sp>
        <p:nvSpPr>
          <p:cNvPr id="15" name="Google Shape;15;p8"/>
          <p:cNvSpPr txBox="1"/>
          <p:nvPr>
            <p:ph idx="10" type="dt"/>
          </p:nvPr>
        </p:nvSpPr>
        <p:spPr>
          <a:xfrm>
            <a:off x="8932559" y="5870577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1" type="ftr"/>
          </p:nvPr>
        </p:nvSpPr>
        <p:spPr>
          <a:xfrm>
            <a:off x="3962400" y="5870577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/>
          <p:nvPr>
            <p:ph idx="12" type="sldNum"/>
          </p:nvPr>
        </p:nvSpPr>
        <p:spPr>
          <a:xfrm>
            <a:off x="10608958" y="5870577"/>
            <a:ext cx="55116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Panorâmica com Legenda">
  <p:cSld name="Foto Panorâmica com Legenda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7" name="Google Shape;7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>
            <p:ph type="title"/>
          </p:nvPr>
        </p:nvSpPr>
        <p:spPr>
          <a:xfrm>
            <a:off x="685801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685801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685801" y="5870577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10266060" y="5870577"/>
            <a:ext cx="55116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Legenda">
  <p:cSld name="Título e Legenda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5" name="Google Shape;8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>
            <p:ph type="title"/>
          </p:nvPr>
        </p:nvSpPr>
        <p:spPr>
          <a:xfrm>
            <a:off x="685802" y="609603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A9C7D4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A9C7D4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0" type="dt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1" type="ftr"/>
          </p:nvPr>
        </p:nvSpPr>
        <p:spPr>
          <a:xfrm>
            <a:off x="685801" y="5870577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10266060" y="5870577"/>
            <a:ext cx="55116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 com Legenda">
  <p:cSld name="Citação com Legenda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2" name="Google Shape;9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pt-BR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pt-BR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5" name="Google Shape;95;p19"/>
          <p:cNvSpPr txBox="1"/>
          <p:nvPr>
            <p:ph type="title"/>
          </p:nvPr>
        </p:nvSpPr>
        <p:spPr>
          <a:xfrm>
            <a:off x="992268" y="609603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1097876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687465" y="4343400"/>
            <a:ext cx="1015236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A9C7D4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A9C7D4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10" type="dt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1" type="ftr"/>
          </p:nvPr>
        </p:nvSpPr>
        <p:spPr>
          <a:xfrm>
            <a:off x="685801" y="5870577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10266060" y="5870577"/>
            <a:ext cx="55116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ão de Nome">
  <p:cSld name="Cartão de Nom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2" name="Google Shape;10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>
            <p:ph type="title"/>
          </p:nvPr>
        </p:nvSpPr>
        <p:spPr>
          <a:xfrm>
            <a:off x="685803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A9C7D4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A9C7D4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0" type="dt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1" type="ftr"/>
          </p:nvPr>
        </p:nvSpPr>
        <p:spPr>
          <a:xfrm>
            <a:off x="685801" y="5870577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10266060" y="5870577"/>
            <a:ext cx="55116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o Cartão de Nome">
  <p:cSld name="Citar o Cartão de Nom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9" name="Google Shape;10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pt-BR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1" name="Google Shape;111;p21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pt-BR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992268" y="609603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2" type="body"/>
          </p:nvPr>
        </p:nvSpPr>
        <p:spPr>
          <a:xfrm>
            <a:off x="685800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A9C7D4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A9C7D4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10" type="dt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1" type="ftr"/>
          </p:nvPr>
        </p:nvSpPr>
        <p:spPr>
          <a:xfrm>
            <a:off x="685801" y="5870577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10266060" y="5870577"/>
            <a:ext cx="55116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iro ou Falso">
  <p:cSld name="Verdadeiro ou Falso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9" name="Google Shape;11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type="title"/>
          </p:nvPr>
        </p:nvSpPr>
        <p:spPr>
          <a:xfrm>
            <a:off x="685802" y="609603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A9C7D4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A9C7D4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10" type="dt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1" type="ftr"/>
          </p:nvPr>
        </p:nvSpPr>
        <p:spPr>
          <a:xfrm>
            <a:off x="685801" y="5870577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10266060" y="5870577"/>
            <a:ext cx="55116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7" name="Google Shape;12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685802" y="609602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 rot="5400000">
            <a:off x="3926948" y="-1099077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0" type="dt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1" type="ftr"/>
          </p:nvPr>
        </p:nvSpPr>
        <p:spPr>
          <a:xfrm>
            <a:off x="685801" y="5870577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2" type="sldNum"/>
          </p:nvPr>
        </p:nvSpPr>
        <p:spPr>
          <a:xfrm>
            <a:off x="10266060" y="5870577"/>
            <a:ext cx="55116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4" name="Google Shape;13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>
            <p:ph type="title"/>
          </p:nvPr>
        </p:nvSpPr>
        <p:spPr>
          <a:xfrm rot="5400000">
            <a:off x="7147151" y="2121126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0" type="dt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1" type="ftr"/>
          </p:nvPr>
        </p:nvSpPr>
        <p:spPr>
          <a:xfrm>
            <a:off x="685801" y="5870577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10266060" y="5870577"/>
            <a:ext cx="55116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9" name="Google Shape;1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9"/>
          <p:cNvSpPr txBox="1"/>
          <p:nvPr>
            <p:ph type="title"/>
          </p:nvPr>
        </p:nvSpPr>
        <p:spPr>
          <a:xfrm>
            <a:off x="685802" y="609602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" type="body"/>
          </p:nvPr>
        </p:nvSpPr>
        <p:spPr>
          <a:xfrm>
            <a:off x="685802" y="2142069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0" type="dt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1" type="ftr"/>
          </p:nvPr>
        </p:nvSpPr>
        <p:spPr>
          <a:xfrm>
            <a:off x="685801" y="5870577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2" type="sldNum"/>
          </p:nvPr>
        </p:nvSpPr>
        <p:spPr>
          <a:xfrm>
            <a:off x="10266060" y="5870577"/>
            <a:ext cx="55116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6" name="Google Shape;2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0"/>
          <p:cNvSpPr txBox="1"/>
          <p:nvPr>
            <p:ph type="title"/>
          </p:nvPr>
        </p:nvSpPr>
        <p:spPr>
          <a:xfrm>
            <a:off x="685801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A9C7D4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A9C7D4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rgbClr val="A9C7D4"/>
                </a:solidFill>
              </a:defRPr>
            </a:lvl9pPr>
          </a:lstStyle>
          <a:p/>
        </p:txBody>
      </p:sp>
      <p:sp>
        <p:nvSpPr>
          <p:cNvPr id="29" name="Google Shape;29;p10"/>
          <p:cNvSpPr txBox="1"/>
          <p:nvPr>
            <p:ph idx="10" type="dt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1" type="ftr"/>
          </p:nvPr>
        </p:nvSpPr>
        <p:spPr>
          <a:xfrm>
            <a:off x="685801" y="5870577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10266060" y="5870577"/>
            <a:ext cx="55116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3" name="Google Shape;3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1"/>
          <p:cNvSpPr txBox="1"/>
          <p:nvPr>
            <p:ph type="title"/>
          </p:nvPr>
        </p:nvSpPr>
        <p:spPr>
          <a:xfrm>
            <a:off x="685802" y="609602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685802" y="2142067"/>
            <a:ext cx="4995333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2" type="body"/>
          </p:nvPr>
        </p:nvSpPr>
        <p:spPr>
          <a:xfrm>
            <a:off x="5821896" y="2142069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0" type="dt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1" type="ftr"/>
          </p:nvPr>
        </p:nvSpPr>
        <p:spPr>
          <a:xfrm>
            <a:off x="685801" y="5870577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10266060" y="5870577"/>
            <a:ext cx="55116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685802" y="609602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" type="body"/>
          </p:nvPr>
        </p:nvSpPr>
        <p:spPr>
          <a:xfrm>
            <a:off x="973671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2"/>
          <p:cNvSpPr txBox="1"/>
          <p:nvPr>
            <p:ph idx="2" type="body"/>
          </p:nvPr>
        </p:nvSpPr>
        <p:spPr>
          <a:xfrm>
            <a:off x="685802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3" type="body"/>
          </p:nvPr>
        </p:nvSpPr>
        <p:spPr>
          <a:xfrm>
            <a:off x="6096004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2"/>
          <p:cNvSpPr txBox="1"/>
          <p:nvPr>
            <p:ph idx="4" type="body"/>
          </p:nvPr>
        </p:nvSpPr>
        <p:spPr>
          <a:xfrm>
            <a:off x="5823484" y="2870201"/>
            <a:ext cx="499533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0" type="dt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1" type="ftr"/>
          </p:nvPr>
        </p:nvSpPr>
        <p:spPr>
          <a:xfrm>
            <a:off x="685801" y="5870577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10266060" y="5870577"/>
            <a:ext cx="55116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0" name="Google Shape;5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3"/>
          <p:cNvSpPr txBox="1"/>
          <p:nvPr>
            <p:ph type="title"/>
          </p:nvPr>
        </p:nvSpPr>
        <p:spPr>
          <a:xfrm>
            <a:off x="685802" y="609602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685801" y="5870577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0266060" y="5870577"/>
            <a:ext cx="55116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idx="10" type="dt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685801" y="5870577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10266060" y="5870577"/>
            <a:ext cx="55116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1" name="Google Shape;6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type="title"/>
          </p:nvPr>
        </p:nvSpPr>
        <p:spPr>
          <a:xfrm>
            <a:off x="685801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body"/>
          </p:nvPr>
        </p:nvSpPr>
        <p:spPr>
          <a:xfrm>
            <a:off x="685801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685801" y="5870577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10266060" y="5870577"/>
            <a:ext cx="55116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9" name="Google Shape;6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685801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/>
          <p:nvPr>
            <p:ph idx="2" type="pic"/>
          </p:nvPr>
        </p:nvSpPr>
        <p:spPr>
          <a:xfrm>
            <a:off x="7536254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685801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685801" y="5870577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10266060" y="5870577"/>
            <a:ext cx="55116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685802" y="609602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685802" y="2142069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589660" y="5870577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685801" y="5870577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10266060" y="5870577"/>
            <a:ext cx="55116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/>
          <p:nvPr/>
        </p:nvSpPr>
        <p:spPr>
          <a:xfrm>
            <a:off x="5484687" y="5141591"/>
            <a:ext cx="461405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linkedin.com/in/dagberto-rigue</a:t>
            </a:r>
            <a:endParaRPr sz="1200">
              <a:solidFill>
                <a:srgbClr val="F8F8F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1340" y="5190091"/>
            <a:ext cx="180000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1340" y="4916715"/>
            <a:ext cx="180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"/>
          <p:cNvSpPr txBox="1"/>
          <p:nvPr/>
        </p:nvSpPr>
        <p:spPr>
          <a:xfrm>
            <a:off x="5139549" y="3584493"/>
            <a:ext cx="6332783" cy="500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50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ENGENHEIRO DA COMPUTAÇÃO</a:t>
            </a:r>
            <a:endParaRPr sz="2650">
              <a:solidFill>
                <a:srgbClr val="F8F8F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"/>
          <p:cNvSpPr txBox="1"/>
          <p:nvPr/>
        </p:nvSpPr>
        <p:spPr>
          <a:xfrm>
            <a:off x="5139550" y="2861218"/>
            <a:ext cx="6393319" cy="72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rgbClr val="F8F8F8"/>
                </a:solidFill>
                <a:latin typeface="Arial Black"/>
                <a:ea typeface="Arial Black"/>
                <a:cs typeface="Arial Black"/>
                <a:sym typeface="Arial Black"/>
              </a:rPr>
              <a:t>DAGBERTO RIGUE</a:t>
            </a:r>
            <a:endParaRPr b="1" sz="4100">
              <a:solidFill>
                <a:srgbClr val="F8F8F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9" name="Google Shape;149;p1"/>
          <p:cNvSpPr txBox="1"/>
          <p:nvPr/>
        </p:nvSpPr>
        <p:spPr>
          <a:xfrm>
            <a:off x="5484672" y="4868225"/>
            <a:ext cx="169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+55 41 996 363 870</a:t>
            </a:r>
            <a:endParaRPr/>
          </a:p>
        </p:txBody>
      </p:sp>
      <p:sp>
        <p:nvSpPr>
          <p:cNvPr id="150" name="Google Shape;150;p1"/>
          <p:cNvSpPr txBox="1"/>
          <p:nvPr/>
        </p:nvSpPr>
        <p:spPr>
          <a:xfrm>
            <a:off x="5484701" y="4581150"/>
            <a:ext cx="169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8F8F8"/>
                </a:solidFill>
              </a:rPr>
              <a:t>Dagberto Rigue</a:t>
            </a:r>
            <a:endParaRPr/>
          </a:p>
        </p:txBody>
      </p:sp>
      <p:pic>
        <p:nvPicPr>
          <p:cNvPr id="151" name="Google Shape;15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1350" y="4629619"/>
            <a:ext cx="180000" cy="17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/>
          <p:cNvSpPr txBox="1"/>
          <p:nvPr>
            <p:ph type="title"/>
          </p:nvPr>
        </p:nvSpPr>
        <p:spPr>
          <a:xfrm>
            <a:off x="685802" y="609602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pt-BR"/>
              <a:t>	</a:t>
            </a:r>
            <a:endParaRPr/>
          </a:p>
        </p:txBody>
      </p:sp>
      <p:pic>
        <p:nvPicPr>
          <p:cNvPr id="157" name="Google Shape;1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6176" y="348000"/>
            <a:ext cx="3866623" cy="6512743"/>
          </a:xfrm>
          <a:prstGeom prst="rect">
            <a:avLst/>
          </a:prstGeom>
          <a:noFill/>
          <a:ln>
            <a:noFill/>
          </a:ln>
          <a:effectLst>
            <a:outerShdw blurRad="228600" sx="103000" rotWithShape="0" algn="tl" dir="14400000" dist="76200" sy="103000">
              <a:srgbClr val="000000">
                <a:alpha val="40000"/>
              </a:srgbClr>
            </a:outerShdw>
          </a:effectLst>
        </p:spPr>
      </p:pic>
      <p:sp>
        <p:nvSpPr>
          <p:cNvPr id="158" name="Google Shape;158;p2"/>
          <p:cNvSpPr txBox="1"/>
          <p:nvPr/>
        </p:nvSpPr>
        <p:spPr>
          <a:xfrm>
            <a:off x="1036180" y="3238005"/>
            <a:ext cx="4395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COMPANHIA SIDERÚRGICA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8F8F8"/>
                </a:solidFill>
                <a:latin typeface="Arial"/>
                <a:ea typeface="Arial"/>
                <a:cs typeface="Arial"/>
                <a:sym typeface="Arial"/>
              </a:rPr>
              <a:t>NACIONAL</a:t>
            </a:r>
            <a:endParaRPr sz="2400">
              <a:solidFill>
                <a:srgbClr val="F8F8F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"/>
          <p:cNvSpPr txBox="1"/>
          <p:nvPr/>
        </p:nvSpPr>
        <p:spPr>
          <a:xfrm>
            <a:off x="1036181" y="1411047"/>
            <a:ext cx="4593093" cy="1985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rgbClr val="F8F8F8"/>
                </a:solidFill>
                <a:latin typeface="Arial Black"/>
                <a:ea typeface="Arial Black"/>
                <a:cs typeface="Arial Black"/>
                <a:sym typeface="Arial Black"/>
              </a:rPr>
              <a:t>GERÊNCIA DE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rgbClr val="F8F8F8"/>
                </a:solidFill>
                <a:latin typeface="Arial Black"/>
                <a:ea typeface="Arial Black"/>
                <a:cs typeface="Arial Black"/>
                <a:sym typeface="Arial Black"/>
              </a:rPr>
              <a:t>MANUTENÇÃO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rgbClr val="F8F8F8"/>
                </a:solidFill>
                <a:latin typeface="Arial Black"/>
                <a:ea typeface="Arial Black"/>
                <a:cs typeface="Arial Black"/>
                <a:sym typeface="Arial Black"/>
              </a:rPr>
              <a:t>E UTILIDADES</a:t>
            </a:r>
            <a:endParaRPr b="1" sz="4100">
              <a:solidFill>
                <a:srgbClr val="F8F8F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 txBox="1"/>
          <p:nvPr>
            <p:ph type="title"/>
          </p:nvPr>
        </p:nvSpPr>
        <p:spPr>
          <a:xfrm>
            <a:off x="685802" y="609602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pt-BR"/>
              <a:t>	</a:t>
            </a:r>
            <a:endParaRPr/>
          </a:p>
        </p:txBody>
      </p:sp>
      <p:pic>
        <p:nvPicPr>
          <p:cNvPr id="165" name="Google Shape;1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348000"/>
            <a:ext cx="3801532" cy="6512743"/>
          </a:xfrm>
          <a:prstGeom prst="rect">
            <a:avLst/>
          </a:prstGeom>
          <a:noFill/>
          <a:ln>
            <a:noFill/>
          </a:ln>
          <a:effectLst>
            <a:outerShdw blurRad="228600" sx="103000" rotWithShape="0" algn="tl" dir="14400000" dist="76200" sy="103000">
              <a:srgbClr val="000000">
                <a:alpha val="40000"/>
              </a:srgbClr>
            </a:outerShdw>
          </a:effectLst>
        </p:spPr>
      </p:pic>
      <p:sp>
        <p:nvSpPr>
          <p:cNvPr id="166" name="Google Shape;166;p3"/>
          <p:cNvSpPr txBox="1"/>
          <p:nvPr/>
        </p:nvSpPr>
        <p:spPr>
          <a:xfrm>
            <a:off x="1036175" y="2628350"/>
            <a:ext cx="4720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8F8F8"/>
                </a:solidFill>
              </a:rPr>
              <a:t>SUPPORT VECTOR MACHINE</a:t>
            </a:r>
            <a:endParaRPr sz="2400">
              <a:solidFill>
                <a:srgbClr val="F8F8F8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8F8F8"/>
                </a:solidFill>
              </a:rPr>
              <a:t>NA GESTÃO DOS ATIVOS</a:t>
            </a:r>
            <a:endParaRPr sz="2400">
              <a:solidFill>
                <a:srgbClr val="F8F8F8"/>
              </a:solidFill>
            </a:endParaRPr>
          </a:p>
        </p:txBody>
      </p:sp>
      <p:sp>
        <p:nvSpPr>
          <p:cNvPr id="167" name="Google Shape;167;p3"/>
          <p:cNvSpPr txBox="1"/>
          <p:nvPr/>
        </p:nvSpPr>
        <p:spPr>
          <a:xfrm>
            <a:off x="1036181" y="1411047"/>
            <a:ext cx="4593093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rgbClr val="F8F8F8"/>
                </a:solidFill>
                <a:latin typeface="Arial Black"/>
                <a:ea typeface="Arial Black"/>
                <a:cs typeface="Arial Black"/>
                <a:sym typeface="Arial Black"/>
              </a:rPr>
              <a:t>MANUTENÇÃO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rgbClr val="F8F8F8"/>
                </a:solidFill>
                <a:latin typeface="Arial Black"/>
                <a:ea typeface="Arial Black"/>
                <a:cs typeface="Arial Black"/>
                <a:sym typeface="Arial Black"/>
              </a:rPr>
              <a:t>PREDITIVA</a:t>
            </a:r>
            <a:endParaRPr b="1" sz="4100">
              <a:solidFill>
                <a:srgbClr val="F8F8F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68" name="Google Shape;16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4031" y="4226242"/>
            <a:ext cx="4794185" cy="2629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 txBox="1"/>
          <p:nvPr>
            <p:ph type="title"/>
          </p:nvPr>
        </p:nvSpPr>
        <p:spPr>
          <a:xfrm>
            <a:off x="685802" y="609602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pt-BR"/>
              <a:t>	</a:t>
            </a:r>
            <a:endParaRPr/>
          </a:p>
        </p:txBody>
      </p:sp>
      <p:sp>
        <p:nvSpPr>
          <p:cNvPr id="174" name="Google Shape;174;p4"/>
          <p:cNvSpPr txBox="1"/>
          <p:nvPr/>
        </p:nvSpPr>
        <p:spPr>
          <a:xfrm>
            <a:off x="1036181" y="1411047"/>
            <a:ext cx="4593093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rgbClr val="F8F8F8"/>
                </a:solidFill>
                <a:latin typeface="Arial Black"/>
                <a:ea typeface="Arial Black"/>
                <a:cs typeface="Arial Black"/>
                <a:sym typeface="Arial Black"/>
              </a:rPr>
              <a:t>RELATÓRIOS GERENCIAIS</a:t>
            </a:r>
            <a:endParaRPr b="1" sz="4100">
              <a:solidFill>
                <a:srgbClr val="F8F8F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75" name="Google Shape;17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3470" y="874078"/>
            <a:ext cx="6322779" cy="314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2417" y="1983612"/>
            <a:ext cx="4084184" cy="20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3470" y="2408156"/>
            <a:ext cx="3262992" cy="1597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1575" y="4005341"/>
            <a:ext cx="6924673" cy="291224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"/>
          <p:cNvSpPr txBox="1"/>
          <p:nvPr/>
        </p:nvSpPr>
        <p:spPr>
          <a:xfrm>
            <a:off x="1036175" y="2780750"/>
            <a:ext cx="4720500" cy="1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F8F8F8"/>
                </a:solidFill>
              </a:rPr>
              <a:t>INDICADORES SEGUROS E EFICIENTES PARA ANÁLISES PROFUNDAS EM DIFERENTES CENÁRIOS</a:t>
            </a:r>
            <a:endParaRPr sz="2300">
              <a:solidFill>
                <a:srgbClr val="F8F8F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9203" y="886634"/>
            <a:ext cx="7387772" cy="59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5"/>
          <p:cNvSpPr txBox="1"/>
          <p:nvPr>
            <p:ph type="title"/>
          </p:nvPr>
        </p:nvSpPr>
        <p:spPr>
          <a:xfrm>
            <a:off x="685802" y="609602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pt-BR"/>
              <a:t>	</a:t>
            </a:r>
            <a:endParaRPr/>
          </a:p>
        </p:txBody>
      </p:sp>
      <p:sp>
        <p:nvSpPr>
          <p:cNvPr id="186" name="Google Shape;186;p5"/>
          <p:cNvSpPr txBox="1"/>
          <p:nvPr/>
        </p:nvSpPr>
        <p:spPr>
          <a:xfrm>
            <a:off x="857250" y="1411050"/>
            <a:ext cx="4162500" cy="19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rgbClr val="F8F8F8"/>
                </a:solidFill>
                <a:latin typeface="Arial Black"/>
                <a:ea typeface="Arial Black"/>
                <a:cs typeface="Arial Black"/>
                <a:sym typeface="Arial Black"/>
              </a:rPr>
              <a:t>RELATÓRIOS DE GESTÃO A VISTA</a:t>
            </a:r>
            <a:endParaRPr b="1" sz="4100">
              <a:solidFill>
                <a:srgbClr val="F8F8F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87" name="Google Shape;18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9761" y="3990074"/>
            <a:ext cx="5286657" cy="28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0775" y="3875751"/>
            <a:ext cx="5484743" cy="2975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03588" y="3070563"/>
            <a:ext cx="5805266" cy="314926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5"/>
          <p:cNvSpPr txBox="1"/>
          <p:nvPr/>
        </p:nvSpPr>
        <p:spPr>
          <a:xfrm>
            <a:off x="883775" y="3466550"/>
            <a:ext cx="40455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F8F8F8"/>
                </a:solidFill>
              </a:rPr>
              <a:t>GUIAS EFICIENTES PARA ATUAÇÃO DAS EQUIPES OPERACIONAIS</a:t>
            </a:r>
            <a:endParaRPr sz="2300">
              <a:solidFill>
                <a:srgbClr val="F8F8F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/>
          <p:nvPr>
            <p:ph type="title"/>
          </p:nvPr>
        </p:nvSpPr>
        <p:spPr>
          <a:xfrm>
            <a:off x="685802" y="609602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pt-BR"/>
              <a:t>	</a:t>
            </a:r>
            <a:endParaRPr/>
          </a:p>
        </p:txBody>
      </p:sp>
      <p:sp>
        <p:nvSpPr>
          <p:cNvPr id="196" name="Google Shape;196;p6"/>
          <p:cNvSpPr txBox="1"/>
          <p:nvPr/>
        </p:nvSpPr>
        <p:spPr>
          <a:xfrm>
            <a:off x="1036181" y="1411047"/>
            <a:ext cx="4593093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rgbClr val="F8F8F8"/>
                </a:solidFill>
                <a:latin typeface="Arial Black"/>
                <a:ea typeface="Arial Black"/>
                <a:cs typeface="Arial Black"/>
                <a:sym typeface="Arial Black"/>
              </a:rPr>
              <a:t>LAUDOS TÉCNICOS</a:t>
            </a:r>
            <a:endParaRPr b="1" sz="4100">
              <a:solidFill>
                <a:srgbClr val="F8F8F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97" name="Google Shape;19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3707" y="244119"/>
            <a:ext cx="1988293" cy="661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9668" y="1360247"/>
            <a:ext cx="2465917" cy="5500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41962" y="2243195"/>
            <a:ext cx="2915576" cy="4602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0759" y="3033887"/>
            <a:ext cx="7044267" cy="382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48013eba9_0_0"/>
          <p:cNvSpPr txBox="1"/>
          <p:nvPr>
            <p:ph type="title"/>
          </p:nvPr>
        </p:nvSpPr>
        <p:spPr>
          <a:xfrm>
            <a:off x="685802" y="609602"/>
            <a:ext cx="1013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pt-BR"/>
              <a:t>	</a:t>
            </a:r>
            <a:endParaRPr/>
          </a:p>
        </p:txBody>
      </p:sp>
      <p:sp>
        <p:nvSpPr>
          <p:cNvPr id="206" name="Google Shape;206;gd48013eba9_0_0"/>
          <p:cNvSpPr txBox="1"/>
          <p:nvPr/>
        </p:nvSpPr>
        <p:spPr>
          <a:xfrm>
            <a:off x="685800" y="1411050"/>
            <a:ext cx="4333800" cy="18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700">
                <a:solidFill>
                  <a:srgbClr val="F8F8F8"/>
                </a:solidFill>
                <a:latin typeface="Arial Black"/>
                <a:ea typeface="Arial Black"/>
                <a:cs typeface="Arial Black"/>
                <a:sym typeface="Arial Black"/>
              </a:rPr>
              <a:t>CONTROLE DE DISTRIBUIÇÃO DE INSUMOS</a:t>
            </a:r>
            <a:endParaRPr b="1" sz="3100">
              <a:solidFill>
                <a:srgbClr val="F8F8F8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07" name="Google Shape;207;gd48013eba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429" y="1417925"/>
            <a:ext cx="7193195" cy="54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d48013eba9_0_0"/>
          <p:cNvSpPr txBox="1"/>
          <p:nvPr/>
        </p:nvSpPr>
        <p:spPr>
          <a:xfrm>
            <a:off x="685800" y="3172850"/>
            <a:ext cx="43017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8F8F8"/>
                </a:solidFill>
              </a:rPr>
              <a:t>ÁGUAS (POTÁVEL, INDUSTRIAL, …) EFLUENTES, GASES E ENERGIA.</a:t>
            </a:r>
            <a:endParaRPr sz="1800">
              <a:solidFill>
                <a:srgbClr val="F8F8F8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estial">
  <a:themeElements>
    <a:clrScheme name="Personalizada 4">
      <a:dk1>
        <a:srgbClr val="7DAFC3"/>
      </a:dk1>
      <a:lt1>
        <a:srgbClr val="7DAFC3"/>
      </a:lt1>
      <a:dk2>
        <a:srgbClr val="7DAFC3"/>
      </a:dk2>
      <a:lt2>
        <a:srgbClr val="7DAFC3"/>
      </a:lt2>
      <a:accent1>
        <a:srgbClr val="7DAFC3"/>
      </a:accent1>
      <a:accent2>
        <a:srgbClr val="7DAFC3"/>
      </a:accent2>
      <a:accent3>
        <a:srgbClr val="7DAFC3"/>
      </a:accent3>
      <a:accent4>
        <a:srgbClr val="7DAFC3"/>
      </a:accent4>
      <a:accent5>
        <a:srgbClr val="7DAFC3"/>
      </a:accent5>
      <a:accent6>
        <a:srgbClr val="7DAFC3"/>
      </a:accent6>
      <a:hlink>
        <a:srgbClr val="7DAFC3"/>
      </a:hlink>
      <a:folHlink>
        <a:srgbClr val="7DAFC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2018-09-21T13:10:10Z</dcterms:created>
  <dc:creator>EVANDRO DE SOUZA</dc:creator>
</cp:coreProperties>
</file>